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run back to the girl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them smiles at the girl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to be strong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say,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be together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 seven girls help the girl stand up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eight girls join hands together, walk together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finish line together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7836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for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like     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after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5417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考查动词短语辨析。句意：然后，七个女孩帮助女孩站起来，照顾好她。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like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2326" y="30856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284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run back to the girl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them smiles at the girl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to be strong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say,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be together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 seven girls help the girl stand up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eight girls join hands together, walk together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finish line together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19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/>
            <a:r>
              <a:rPr lang="zh-CN" altLang="zh-CN" sz="2400" smtClean="0"/>
              <a:t>（　　）</a:t>
            </a:r>
            <a:r>
              <a:rPr lang="en-US" altLang="zh-CN" sz="2400" smtClean="0"/>
              <a:t>9.A. wish           B. listen            C. arrive           D. need</a:t>
            </a:r>
            <a:endParaRPr lang="zh-CN" altLang="zh-CN" sz="240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4174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考查动词辨析。句意：女孩手拉手一起走，一起到达终点线。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到达；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0981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364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people in the sports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the girls and they clap their hands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 are filled with tears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seven girls did really makes them moved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8904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club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centre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5025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考查名词辨析。句意：成千上万的人在体育中心看着女孩们并鼓掌。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俱乐部；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中心；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动物园。根据文章首句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sports centre.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可知，这里指的体育中心。故选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314" y="199636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5899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68163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考查代词辨析。句意：他们的眼里充满了泪水。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他的。这里指的是前文提到的体育中心的人们，且设空处后有名词，应该说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眼里含着泪水。故选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2900" y="42757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82554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 people in the sports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the girls and they clap their hands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 are filled with tears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seven girls did really makes them moved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6619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 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33284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考查疑问词辨析。句意：这七个女孩所做的事真的让他们感动。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哪里。根据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seven girls did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可知，此处缺宾语，填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66595" y="27829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83945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those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running race are strong and brave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world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Teamwork and love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7310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shy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lazy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true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quiet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44916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考查形容词辨析。句意：这是一个真实的故事！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害羞的；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安静的。此处指的是真实的故事。故选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887" y="19804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54393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boys  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413965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考查名词辨析。句意：所有参加赛跑的孩子都是强大而勇敢的。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孩子们；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家长；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老师。此处指的参加赛跑的孩子们。故选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1180" y="36324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9331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35975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7089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考查动词辨析。句意：她们教给这个世界什么？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学会；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教。根据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this world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Teamwork and love.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可知，此处指的她们教给了世界什么。故选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矩形 3"/>
          <p:cNvSpPr/>
          <p:nvPr/>
        </p:nvSpPr>
        <p:spPr>
          <a:xfrm>
            <a:off x="925814" y="21527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7461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914400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those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running race are strong and brave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they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world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Teamwork and love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14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372977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other seven girls hear this sound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stop running and turn back.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其他七个女孩听到这个声音时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她们停止了奔跑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转身回去。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70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384890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other seven girls hear this sound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引导的时间状语从句；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doing sth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停止做某事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to do sth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停下来做某事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37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4"/>
            <a:ext cx="11567000" cy="122855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文主要讲述了八个女孩参加跑步比赛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其中一位女孩不慎摔倒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其他七位女孩将她扶起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帮助她一起到达终点的故事。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426701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吉林长春南关期末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183360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0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137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sports centre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standing on the line to take part in the running race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sound of starting pistol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信号枪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eight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small girls falls down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starts crying because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other seven girls hear this sound,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turn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8243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Seven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Eight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Nine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77018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考查数词辨析。句意：八个孩子站在起跑线上准备参加跑步比赛。根据后文的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eight girls join hands together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together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可知，是八个孩子。故选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3170" y="33086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72917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137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sports centre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standing on the line to take part in the running race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sound of starting pistol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信号枪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eight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small girls falls down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starts crying because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other seven girls hear this sound,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turn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8859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running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75496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考查动词辨析。句意：随着发令枪的鸣响，八个女孩都开始跑起来。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谈话。根据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sound of starting pistol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信号枪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eight girls start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可知，是开始跑步。故选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889" y="32770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99164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137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sports centre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standing on the line to take part in the running race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sound of starting pistol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信号枪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eight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small girls falls down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starts crying because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other seven girls hear this sound,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turn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17736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	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72645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考查连词和介词辨析。句意：跑了一会儿，一个小女孩摔倒了。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因为。根据前文的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eight girls start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可知，此处指的在跑了一会儿后摔倒了。故选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4890" y="32846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60904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137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sports centre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standing on the line to take part in the running race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sound of starting pistol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信号枪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eight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small girls falls down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starts crying because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other seven girls hear this sound,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turn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223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tastes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sounds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watches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77961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考查动词辨析。句意：她开始哭，因为她感到痛苦。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尝起来；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痛苦的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可知，应该说她感到痛苦。故选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3743" y="330012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60696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44137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in a sports centre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standing on the line to take part in the running race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Steady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Bang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！！！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the sound of starting pistol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信号枪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eight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small girls falls down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starts crying because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痛苦的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other seven girls hear this sound, they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turn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0917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766118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考查动词辨析。句意：当其他七个女孩听到这个声音时，她们停止了奔跑，转身回去。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住在；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running and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back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stop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停止正在做的事。</a:t>
            </a:r>
            <a:endParaRPr lang="zh-CN" altLang="zh-CN" sz="6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，是停止奔跑，转身回去。故选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</a:p>
        </p:txBody>
      </p:sp>
      <p:sp>
        <p:nvSpPr>
          <p:cNvPr id="5" name="矩形 4"/>
          <p:cNvSpPr/>
          <p:nvPr/>
        </p:nvSpPr>
        <p:spPr>
          <a:xfrm>
            <a:off x="855463" y="33070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pic>
        <p:nvPicPr>
          <p:cNvPr id="6" name="箭头右.eps" descr="id:214748956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383238" y="4976410"/>
            <a:ext cx="355145" cy="28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6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run back to the girl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them smiles at the girl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to be strong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say,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be together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 seven girls help the girl stand up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eight girls join hands together, walk together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finish line together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7743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tells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speaks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fights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56358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考查动词辨析。句意：其中一个对女孩微笑，告诉她要坚强。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讲，侧重接语言；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to be strong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可知，是告诉她要坚强。故选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2899" y="30564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73285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all run back to the girl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them smiles at the girl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to be strong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say,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will be together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Then, the seven girls help the girl stand up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eight girls join hands together, walk together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finish line together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0637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6672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考查介词辨析。句意：她们说：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我们会和你在一起。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可知，考查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 with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，为固定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7" y="310427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4066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1098</Words>
  <Application>Microsoft Office PowerPoint</Application>
  <PresentationFormat>自定义</PresentationFormat>
  <Paragraphs>69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2025-09-13T07:46:02Z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